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7" r:id="rId3"/>
    <p:sldId id="258" r:id="rId4"/>
  </p:sldIdLst>
  <p:sldSz cx="36576000" cy="3657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20" userDrawn="1">
          <p15:clr>
            <a:srgbClr val="A4A3A4"/>
          </p15:clr>
        </p15:guide>
        <p15:guide id="2" pos="115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3138"/>
    <a:srgbClr val="CECECE"/>
    <a:srgbClr val="D53D46"/>
    <a:srgbClr val="AE1434"/>
    <a:srgbClr val="3E6684"/>
    <a:srgbClr val="619ECC"/>
    <a:srgbClr val="7CC6FE"/>
    <a:srgbClr val="00A3FF"/>
    <a:srgbClr val="003049"/>
    <a:srgbClr val="006A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11" autoAdjust="0"/>
    <p:restoredTop sz="75038"/>
  </p:normalViewPr>
  <p:slideViewPr>
    <p:cSldViewPr snapToGrid="0">
      <p:cViewPr>
        <p:scale>
          <a:sx n="25" d="100"/>
          <a:sy n="25" d="100"/>
        </p:scale>
        <p:origin x="1208" y="144"/>
      </p:cViewPr>
      <p:guideLst>
        <p:guide orient="horz" pos="11520"/>
        <p:guide pos="115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FCE94-2D61-3C4B-9E3B-DA18F35EA3B1}" type="datetimeFigureOut">
              <a:rPr lang="en-US" smtClean="0"/>
              <a:t>12/5/19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1A4CC2-BCD8-E745-8528-59B478E03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10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sf.io/ef53g/" TargetMode="External"/><Relationship Id="rId4" Type="http://schemas.openxmlformats.org/officeDocument/2006/relationships/hyperlink" Target="https://www.youtube.com/watch?v=1RwJbhkCA58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 info on the #</a:t>
            </a:r>
            <a:r>
              <a:rPr lang="en-US" dirty="0" err="1" smtClean="0"/>
              <a:t>betterposter</a:t>
            </a:r>
            <a:r>
              <a:rPr lang="en-US" baseline="0" dirty="0" smtClean="0"/>
              <a:t> format style:</a:t>
            </a:r>
          </a:p>
          <a:p>
            <a:r>
              <a:rPr lang="en-US" dirty="0" smtClean="0">
                <a:hlinkClick r:id="rId3"/>
              </a:rPr>
              <a:t>https://osf.io/ef53g/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https://www.youtube.com/watch?v=1RwJbhkCA58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1A4CC2-BCD8-E745-8528-59B478E036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49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5985936"/>
            <a:ext cx="31089600" cy="12733867"/>
          </a:xfrm>
        </p:spPr>
        <p:txBody>
          <a:bodyPr anchor="b"/>
          <a:lstStyle>
            <a:lvl1pPr algn="ctr">
              <a:defRPr sz="2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9210869"/>
            <a:ext cx="27432000" cy="8830731"/>
          </a:xfrm>
        </p:spPr>
        <p:txBody>
          <a:bodyPr/>
          <a:lstStyle>
            <a:lvl1pPr marL="0" indent="0" algn="ctr">
              <a:buNone/>
              <a:defRPr sz="9600"/>
            </a:lvl1pPr>
            <a:lvl2pPr marL="1828800" indent="0" algn="ctr">
              <a:buNone/>
              <a:defRPr sz="8000"/>
            </a:lvl2pPr>
            <a:lvl3pPr marL="3657600" indent="0" algn="ctr">
              <a:buNone/>
              <a:defRPr sz="7200"/>
            </a:lvl3pPr>
            <a:lvl4pPr marL="5486400" indent="0" algn="ctr">
              <a:buNone/>
              <a:defRPr sz="6400"/>
            </a:lvl4pPr>
            <a:lvl5pPr marL="7315200" indent="0" algn="ctr">
              <a:buNone/>
              <a:defRPr sz="6400"/>
            </a:lvl5pPr>
            <a:lvl6pPr marL="9144000" indent="0" algn="ctr">
              <a:buNone/>
              <a:defRPr sz="6400"/>
            </a:lvl6pPr>
            <a:lvl7pPr marL="10972800" indent="0" algn="ctr">
              <a:buNone/>
              <a:defRPr sz="6400"/>
            </a:lvl7pPr>
            <a:lvl8pPr marL="12801600" indent="0" algn="ctr">
              <a:buNone/>
              <a:defRPr sz="6400"/>
            </a:lvl8pPr>
            <a:lvl9pPr marL="14630400" indent="0" algn="ctr">
              <a:buNone/>
              <a:defRPr sz="64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12/5/19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12/5/19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552" y="9118611"/>
            <a:ext cx="31546800" cy="15214597"/>
          </a:xfrm>
        </p:spPr>
        <p:txBody>
          <a:bodyPr anchor="b"/>
          <a:lstStyle>
            <a:lvl1pPr>
              <a:defRPr sz="2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5552" y="24477144"/>
            <a:ext cx="31546800" cy="8000997"/>
          </a:xfrm>
        </p:spPr>
        <p:txBody>
          <a:bodyPr/>
          <a:lstStyle>
            <a:lvl1pPr marL="0" indent="0">
              <a:buNone/>
              <a:defRPr sz="9600">
                <a:solidFill>
                  <a:schemeClr val="tx1"/>
                </a:solidFill>
              </a:defRPr>
            </a:lvl1pPr>
            <a:lvl2pPr marL="1828800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2pPr>
            <a:lvl3pPr marL="36576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54864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73152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91440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09728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28016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46304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12/5/19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0" y="9736667"/>
            <a:ext cx="15544800" cy="232071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16600" y="9736667"/>
            <a:ext cx="15544800" cy="232071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12/5/19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947342"/>
            <a:ext cx="31546800" cy="70696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9368" y="8966203"/>
            <a:ext cx="15473360" cy="4394197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9368" y="13360400"/>
            <a:ext cx="15473360" cy="196511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16602" y="8966203"/>
            <a:ext cx="15549564" cy="4394197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16602" y="13360400"/>
            <a:ext cx="15549564" cy="196511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12/5/19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12/5/19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12/5/19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2438400"/>
            <a:ext cx="11796712" cy="8534400"/>
          </a:xfrm>
        </p:spPr>
        <p:txBody>
          <a:bodyPr anchor="b"/>
          <a:lstStyle>
            <a:lvl1pPr>
              <a:defRPr sz="1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9564" y="5266275"/>
            <a:ext cx="18516600" cy="25992667"/>
          </a:xfrm>
        </p:spPr>
        <p:txBody>
          <a:bodyPr/>
          <a:lstStyle>
            <a:lvl1pPr>
              <a:defRPr sz="12800"/>
            </a:lvl1pPr>
            <a:lvl2pPr>
              <a:defRPr sz="11200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10972800"/>
            <a:ext cx="11796712" cy="20328469"/>
          </a:xfrm>
        </p:spPr>
        <p:txBody>
          <a:bodyPr/>
          <a:lstStyle>
            <a:lvl1pPr marL="0" indent="0">
              <a:buNone/>
              <a:defRPr sz="6400"/>
            </a:lvl1pPr>
            <a:lvl2pPr marL="1828800" indent="0">
              <a:buNone/>
              <a:defRPr sz="5600"/>
            </a:lvl2pPr>
            <a:lvl3pPr marL="3657600" indent="0">
              <a:buNone/>
              <a:defRPr sz="4800"/>
            </a:lvl3pPr>
            <a:lvl4pPr marL="5486400" indent="0">
              <a:buNone/>
              <a:defRPr sz="4000"/>
            </a:lvl4pPr>
            <a:lvl5pPr marL="7315200" indent="0">
              <a:buNone/>
              <a:defRPr sz="4000"/>
            </a:lvl5pPr>
            <a:lvl6pPr marL="9144000" indent="0">
              <a:buNone/>
              <a:defRPr sz="4000"/>
            </a:lvl6pPr>
            <a:lvl7pPr marL="10972800" indent="0">
              <a:buNone/>
              <a:defRPr sz="4000"/>
            </a:lvl7pPr>
            <a:lvl8pPr marL="12801600" indent="0">
              <a:buNone/>
              <a:defRPr sz="4000"/>
            </a:lvl8pPr>
            <a:lvl9pPr marL="14630400" indent="0">
              <a:buNone/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12/5/19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2438400"/>
            <a:ext cx="11796712" cy="8534400"/>
          </a:xfrm>
        </p:spPr>
        <p:txBody>
          <a:bodyPr anchor="b"/>
          <a:lstStyle>
            <a:lvl1pPr>
              <a:defRPr sz="1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549564" y="5266275"/>
            <a:ext cx="18516600" cy="25992667"/>
          </a:xfrm>
        </p:spPr>
        <p:txBody>
          <a:bodyPr anchor="t"/>
          <a:lstStyle>
            <a:lvl1pPr marL="0" indent="0">
              <a:buNone/>
              <a:defRPr sz="12800"/>
            </a:lvl1pPr>
            <a:lvl2pPr marL="1828800" indent="0">
              <a:buNone/>
              <a:defRPr sz="11200"/>
            </a:lvl2pPr>
            <a:lvl3pPr marL="3657600" indent="0">
              <a:buNone/>
              <a:defRPr sz="9600"/>
            </a:lvl3pPr>
            <a:lvl4pPr marL="5486400" indent="0">
              <a:buNone/>
              <a:defRPr sz="8000"/>
            </a:lvl4pPr>
            <a:lvl5pPr marL="7315200" indent="0">
              <a:buNone/>
              <a:defRPr sz="8000"/>
            </a:lvl5pPr>
            <a:lvl6pPr marL="9144000" indent="0">
              <a:buNone/>
              <a:defRPr sz="8000"/>
            </a:lvl6pPr>
            <a:lvl7pPr marL="10972800" indent="0">
              <a:buNone/>
              <a:defRPr sz="8000"/>
            </a:lvl7pPr>
            <a:lvl8pPr marL="12801600" indent="0">
              <a:buNone/>
              <a:defRPr sz="8000"/>
            </a:lvl8pPr>
            <a:lvl9pPr marL="14630400" indent="0">
              <a:buNone/>
              <a:defRPr sz="8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10972800"/>
            <a:ext cx="11796712" cy="20328469"/>
          </a:xfrm>
        </p:spPr>
        <p:txBody>
          <a:bodyPr/>
          <a:lstStyle>
            <a:lvl1pPr marL="0" indent="0">
              <a:buNone/>
              <a:defRPr sz="6400"/>
            </a:lvl1pPr>
            <a:lvl2pPr marL="1828800" indent="0">
              <a:buNone/>
              <a:defRPr sz="5600"/>
            </a:lvl2pPr>
            <a:lvl3pPr marL="3657600" indent="0">
              <a:buNone/>
              <a:defRPr sz="4800"/>
            </a:lvl3pPr>
            <a:lvl4pPr marL="5486400" indent="0">
              <a:buNone/>
              <a:defRPr sz="4000"/>
            </a:lvl4pPr>
            <a:lvl5pPr marL="7315200" indent="0">
              <a:buNone/>
              <a:defRPr sz="4000"/>
            </a:lvl5pPr>
            <a:lvl6pPr marL="9144000" indent="0">
              <a:buNone/>
              <a:defRPr sz="4000"/>
            </a:lvl6pPr>
            <a:lvl7pPr marL="10972800" indent="0">
              <a:buNone/>
              <a:defRPr sz="4000"/>
            </a:lvl7pPr>
            <a:lvl8pPr marL="12801600" indent="0">
              <a:buNone/>
              <a:defRPr sz="4000"/>
            </a:lvl8pPr>
            <a:lvl9pPr marL="14630400" indent="0">
              <a:buNone/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12/5/19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12/5/19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174702" y="1947334"/>
            <a:ext cx="7886700" cy="309964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2" y="1947334"/>
            <a:ext cx="23202900" cy="309964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12/5/19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1947342"/>
            <a:ext cx="31546800" cy="7069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9736667"/>
            <a:ext cx="31546800" cy="23207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0" y="33900542"/>
            <a:ext cx="8229600" cy="1947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0B498-9D4D-4FAD-891F-E57FF8B5A028}" type="datetimeFigureOut">
              <a:rPr lang="en-US" smtClean="0"/>
              <a:t>12/5/19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0" y="33900542"/>
            <a:ext cx="12344400" cy="1947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0" y="33900542"/>
            <a:ext cx="8229600" cy="1947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34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657600" rtl="0" eaLnBrk="1" latinLnBrk="0" hangingPunct="1">
        <a:lnSpc>
          <a:spcPct val="90000"/>
        </a:lnSpc>
        <a:spcBef>
          <a:spcPct val="0"/>
        </a:spcBef>
        <a:buNone/>
        <a:defRPr sz="17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0" indent="-914400" algn="l" defTabSz="3657600" rtl="0" eaLnBrk="1" latinLnBrk="0" hangingPunct="1">
        <a:lnSpc>
          <a:spcPct val="90000"/>
        </a:lnSpc>
        <a:spcBef>
          <a:spcPts val="4000"/>
        </a:spcBef>
        <a:buFont typeface="Arial" panose="020B0604020202020204" pitchFamily="34" charset="0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D074D9C-0647-4697-8C43-9C38EB7E0278}"/>
              </a:ext>
            </a:extLst>
          </p:cNvPr>
          <p:cNvSpPr/>
          <p:nvPr/>
        </p:nvSpPr>
        <p:spPr>
          <a:xfrm>
            <a:off x="0" y="28621135"/>
            <a:ext cx="36576000" cy="7954865"/>
          </a:xfrm>
          <a:prstGeom prst="rect">
            <a:avLst/>
          </a:prstGeom>
          <a:solidFill>
            <a:srgbClr val="7CC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7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30386EC-D1AC-48D0-B2EC-0AD1DA88A8AB}"/>
              </a:ext>
            </a:extLst>
          </p:cNvPr>
          <p:cNvSpPr/>
          <p:nvPr/>
        </p:nvSpPr>
        <p:spPr>
          <a:xfrm>
            <a:off x="0" y="4760686"/>
            <a:ext cx="36576000" cy="10508343"/>
          </a:xfrm>
          <a:prstGeom prst="rect">
            <a:avLst/>
          </a:prstGeom>
          <a:solidFill>
            <a:srgbClr val="7CC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7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99EE2F9-E368-471F-966F-6846CB3D7866}"/>
              </a:ext>
            </a:extLst>
          </p:cNvPr>
          <p:cNvSpPr/>
          <p:nvPr/>
        </p:nvSpPr>
        <p:spPr>
          <a:xfrm>
            <a:off x="1877765" y="5612947"/>
            <a:ext cx="32820471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0" b="1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Main finding goes here</a:t>
            </a:r>
            <a:r>
              <a:rPr lang="en-US" sz="16000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, translated into </a:t>
            </a:r>
            <a:r>
              <a:rPr lang="en-US" sz="16000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plain English</a:t>
            </a:r>
            <a:r>
              <a:rPr lang="en-US" sz="16000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16000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Emphasize</a:t>
            </a:r>
            <a:r>
              <a:rPr lang="en-US" sz="16000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the important </a:t>
            </a:r>
            <a:r>
              <a:rPr lang="en-US" sz="16000" dirty="0" smtClean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words. Consider changing the color </a:t>
            </a:r>
            <a:r>
              <a:rPr lang="en-US" sz="16000" dirty="0" err="1" smtClean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etc</a:t>
            </a:r>
            <a:r>
              <a:rPr lang="en-US" sz="16000" dirty="0" smtClean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!</a:t>
            </a:r>
            <a:r>
              <a:rPr lang="en-US" sz="16000" dirty="0" smtClean="0"/>
              <a:t> </a:t>
            </a:r>
            <a:endParaRPr lang="en-US" sz="16000" dirty="0"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EF09AAC-A47D-43E5-A106-FABBAC32BA3E}"/>
              </a:ext>
            </a:extLst>
          </p:cNvPr>
          <p:cNvSpPr txBox="1"/>
          <p:nvPr/>
        </p:nvSpPr>
        <p:spPr>
          <a:xfrm>
            <a:off x="1877765" y="954010"/>
            <a:ext cx="32820471" cy="149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143" b="1" dirty="0" smtClean="0">
                <a:latin typeface="Palatino" charset="0"/>
                <a:ea typeface="Palatino" charset="0"/>
                <a:cs typeface="Palatino" charset="0"/>
              </a:rPr>
              <a:t>Your Thesis Title</a:t>
            </a:r>
            <a:endParaRPr lang="en-US" sz="9143" dirty="0">
              <a:latin typeface="Palatino" charset="0"/>
              <a:ea typeface="Palatino" charset="0"/>
              <a:cs typeface="Palatino" charset="0"/>
            </a:endParaRPr>
          </a:p>
        </p:txBody>
      </p:sp>
      <p:pic>
        <p:nvPicPr>
          <p:cNvPr id="9" name="Picture 8" descr="haverford_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6374" y="30045987"/>
            <a:ext cx="7378626" cy="331686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643038D2-6694-4FF1-AFD6-35D55E87C41A}"/>
              </a:ext>
            </a:extLst>
          </p:cNvPr>
          <p:cNvSpPr/>
          <p:nvPr/>
        </p:nvSpPr>
        <p:spPr>
          <a:xfrm>
            <a:off x="12670398" y="8151642"/>
            <a:ext cx="9913831" cy="92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b="1" dirty="0">
              <a:solidFill>
                <a:srgbClr val="7CC6FE"/>
              </a:solidFill>
              <a:latin typeface="Lato Black" panose="020F0A02020204030203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FEF09AAC-A47D-43E5-A106-FABBAC32BA3E}"/>
              </a:ext>
            </a:extLst>
          </p:cNvPr>
          <p:cNvSpPr txBox="1"/>
          <p:nvPr/>
        </p:nvSpPr>
        <p:spPr>
          <a:xfrm>
            <a:off x="1857891" y="2691685"/>
            <a:ext cx="328204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Palatino" charset="0"/>
                <a:ea typeface="Palatino" charset="0"/>
                <a:cs typeface="Palatino" charset="0"/>
              </a:rPr>
              <a:t>Your Name</a:t>
            </a:r>
            <a:endParaRPr lang="en-US" sz="8000" dirty="0"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3656" y="29366913"/>
            <a:ext cx="26111200" cy="6463308"/>
          </a:xfrm>
          <a:prstGeom prst="rect">
            <a:avLst/>
          </a:prstGeom>
          <a:noFill/>
          <a:ln w="95250" cap="rnd">
            <a:solidFill>
              <a:schemeClr val="bg1"/>
            </a:solidFill>
          </a:ln>
        </p:spPr>
        <p:txBody>
          <a:bodyPr wrap="square" lIns="457200" tIns="457200" rIns="457200" bIns="457200" rtlCol="0">
            <a:sp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latin typeface="Palatino" charset="0"/>
                <a:ea typeface="Palatino" charset="0"/>
                <a:cs typeface="Palatino" charset="0"/>
              </a:rPr>
              <a:t>References:</a:t>
            </a:r>
          </a:p>
          <a:p>
            <a:endParaRPr lang="en-US" sz="7200" b="1" dirty="0" smtClean="0">
              <a:solidFill>
                <a:schemeClr val="bg1"/>
              </a:solidFill>
              <a:latin typeface="Palatino" charset="0"/>
              <a:ea typeface="Palatino" charset="0"/>
              <a:cs typeface="Palatino" charset="0"/>
            </a:endParaRPr>
          </a:p>
          <a:p>
            <a:endParaRPr lang="en-US" sz="7200" b="1" dirty="0">
              <a:solidFill>
                <a:schemeClr val="bg1"/>
              </a:solidFill>
              <a:latin typeface="Palatino" charset="0"/>
              <a:ea typeface="Palatino" charset="0"/>
              <a:cs typeface="Palatino" charset="0"/>
            </a:endParaRPr>
          </a:p>
          <a:p>
            <a:endParaRPr lang="en-US" sz="7200" b="1" dirty="0" smtClean="0">
              <a:solidFill>
                <a:schemeClr val="bg1"/>
              </a:solidFill>
              <a:latin typeface="Palatino" charset="0"/>
              <a:ea typeface="Palatino" charset="0"/>
              <a:cs typeface="Palatino" charset="0"/>
            </a:endParaRPr>
          </a:p>
          <a:p>
            <a:endParaRPr lang="en-US" sz="7200" b="1" dirty="0">
              <a:solidFill>
                <a:schemeClr val="bg1"/>
              </a:solidFill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094236" y="34187543"/>
            <a:ext cx="660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latin typeface="Palatino" charset="0"/>
                <a:ea typeface="Palatino" charset="0"/>
                <a:cs typeface="Palatino" charset="0"/>
              </a:rPr>
              <a:t>Advisor</a:t>
            </a:r>
            <a:r>
              <a:rPr lang="en-US" sz="7200" b="1" smtClean="0">
                <a:solidFill>
                  <a:schemeClr val="bg1"/>
                </a:solidFill>
                <a:latin typeface="Palatino" charset="0"/>
                <a:ea typeface="Palatino" charset="0"/>
                <a:cs typeface="Palatino" charset="0"/>
              </a:rPr>
              <a:t>: </a:t>
            </a:r>
            <a:r>
              <a:rPr lang="en-US" sz="7200" smtClean="0">
                <a:solidFill>
                  <a:schemeClr val="bg1"/>
                </a:solidFill>
                <a:latin typeface="Palatino" charset="0"/>
                <a:ea typeface="Palatino" charset="0"/>
                <a:cs typeface="Palatino" charset="0"/>
              </a:rPr>
              <a:t>Name</a:t>
            </a:r>
            <a:endParaRPr lang="en-US" sz="7200" dirty="0" smtClean="0">
              <a:solidFill>
                <a:schemeClr val="bg1"/>
              </a:solidFill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5200" y="17361279"/>
            <a:ext cx="9855200" cy="10064294"/>
          </a:xfrm>
          <a:prstGeom prst="rect">
            <a:avLst/>
          </a:prstGeom>
          <a:noFill/>
          <a:ln w="95250" cap="rnd">
            <a:solidFill>
              <a:srgbClr val="619ECC"/>
            </a:solidFill>
          </a:ln>
        </p:spPr>
        <p:txBody>
          <a:bodyPr wrap="square" rtlCol="0">
            <a:spAutoFit/>
          </a:bodyPr>
          <a:lstStyle/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</p:txBody>
      </p:sp>
      <p:sp>
        <p:nvSpPr>
          <p:cNvPr id="34" name="TextBox 33"/>
          <p:cNvSpPr txBox="1"/>
          <p:nvPr/>
        </p:nvSpPr>
        <p:spPr>
          <a:xfrm>
            <a:off x="12090400" y="17361278"/>
            <a:ext cx="12344400" cy="10064294"/>
          </a:xfrm>
          <a:prstGeom prst="rect">
            <a:avLst/>
          </a:prstGeom>
          <a:noFill/>
          <a:ln w="95250" cap="rnd">
            <a:solidFill>
              <a:srgbClr val="619ECC"/>
            </a:solidFill>
          </a:ln>
        </p:spPr>
        <p:txBody>
          <a:bodyPr wrap="square" rtlCol="0">
            <a:spAutoFit/>
          </a:bodyPr>
          <a:lstStyle/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</p:txBody>
      </p:sp>
      <p:sp>
        <p:nvSpPr>
          <p:cNvPr id="35" name="TextBox 34"/>
          <p:cNvSpPr txBox="1"/>
          <p:nvPr/>
        </p:nvSpPr>
        <p:spPr>
          <a:xfrm>
            <a:off x="25704800" y="17361278"/>
            <a:ext cx="9855200" cy="10064294"/>
          </a:xfrm>
          <a:prstGeom prst="rect">
            <a:avLst/>
          </a:prstGeom>
          <a:noFill/>
          <a:ln w="95250" cap="rnd">
            <a:solidFill>
              <a:srgbClr val="619ECC"/>
            </a:solidFill>
          </a:ln>
        </p:spPr>
        <p:txBody>
          <a:bodyPr wrap="square" rtlCol="0">
            <a:spAutoFit/>
          </a:bodyPr>
          <a:lstStyle/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</p:txBody>
      </p:sp>
      <p:sp>
        <p:nvSpPr>
          <p:cNvPr id="12" name="TextBox 11"/>
          <p:cNvSpPr txBox="1"/>
          <p:nvPr/>
        </p:nvSpPr>
        <p:spPr>
          <a:xfrm>
            <a:off x="965200" y="15939494"/>
            <a:ext cx="985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smtClean="0">
                <a:solidFill>
                  <a:srgbClr val="3E6684"/>
                </a:solidFill>
                <a:latin typeface="Palatino" charset="0"/>
                <a:ea typeface="Palatino" charset="0"/>
                <a:cs typeface="Palatino" charset="0"/>
              </a:rPr>
              <a:t>Background</a:t>
            </a:r>
            <a:endParaRPr lang="en-US" sz="8000" b="1">
              <a:solidFill>
                <a:srgbClr val="3E6684"/>
              </a:solidFill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3360400" y="15939494"/>
            <a:ext cx="985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3E6684"/>
                </a:solidFill>
                <a:latin typeface="Palatino" charset="0"/>
                <a:ea typeface="Palatino" charset="0"/>
                <a:cs typeface="Palatino" charset="0"/>
              </a:rPr>
              <a:t>Literature</a:t>
            </a:r>
            <a:endParaRPr lang="en-US" sz="8000" b="1" dirty="0">
              <a:solidFill>
                <a:srgbClr val="3E6684"/>
              </a:solidFill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5704800" y="15939494"/>
            <a:ext cx="985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3E6684"/>
                </a:solidFill>
                <a:latin typeface="Palatino" charset="0"/>
                <a:ea typeface="Palatino" charset="0"/>
                <a:cs typeface="Palatino" charset="0"/>
              </a:rPr>
              <a:t>Proposed Work</a:t>
            </a:r>
            <a:endParaRPr lang="en-US" sz="8000" b="1" dirty="0">
              <a:solidFill>
                <a:srgbClr val="3E6684"/>
              </a:solidFill>
              <a:latin typeface="Palatino" charset="0"/>
              <a:ea typeface="Palatino" charset="0"/>
              <a:cs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81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D074D9C-0647-4697-8C43-9C38EB7E0278}"/>
              </a:ext>
            </a:extLst>
          </p:cNvPr>
          <p:cNvSpPr/>
          <p:nvPr/>
        </p:nvSpPr>
        <p:spPr>
          <a:xfrm>
            <a:off x="20923" y="28621135"/>
            <a:ext cx="36576000" cy="7954865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7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30386EC-D1AC-48D0-B2EC-0AD1DA88A8AB}"/>
              </a:ext>
            </a:extLst>
          </p:cNvPr>
          <p:cNvSpPr/>
          <p:nvPr/>
        </p:nvSpPr>
        <p:spPr>
          <a:xfrm>
            <a:off x="0" y="4760686"/>
            <a:ext cx="36576000" cy="10508343"/>
          </a:xfrm>
          <a:prstGeom prst="rect">
            <a:avLst/>
          </a:prstGeom>
          <a:solidFill>
            <a:srgbClr val="AC3138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7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99EE2F9-E368-471F-966F-6846CB3D7866}"/>
              </a:ext>
            </a:extLst>
          </p:cNvPr>
          <p:cNvSpPr/>
          <p:nvPr/>
        </p:nvSpPr>
        <p:spPr>
          <a:xfrm>
            <a:off x="1877765" y="5612947"/>
            <a:ext cx="32820471" cy="815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0" b="1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Main finding goes here</a:t>
            </a:r>
            <a:r>
              <a:rPr lang="en-US" sz="16000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, translated into </a:t>
            </a:r>
            <a:r>
              <a:rPr lang="en-US" sz="16000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plain English</a:t>
            </a:r>
            <a:r>
              <a:rPr lang="en-US" sz="16000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16000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Emphasize</a:t>
            </a:r>
            <a:r>
              <a:rPr lang="en-US" sz="16000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the important words. Consider changing the color </a:t>
            </a:r>
            <a:r>
              <a:rPr lang="en-US" sz="16000" dirty="0" err="1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etc</a:t>
            </a:r>
            <a:r>
              <a:rPr lang="en-US" sz="16000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!</a:t>
            </a:r>
            <a:r>
              <a:rPr lang="en-US" sz="16000" dirty="0"/>
              <a:t> </a:t>
            </a:r>
            <a:endParaRPr lang="en-US" sz="16000" dirty="0"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EF09AAC-A47D-43E5-A106-FABBAC32BA3E}"/>
              </a:ext>
            </a:extLst>
          </p:cNvPr>
          <p:cNvSpPr txBox="1"/>
          <p:nvPr/>
        </p:nvSpPr>
        <p:spPr>
          <a:xfrm>
            <a:off x="1877765" y="954010"/>
            <a:ext cx="32820471" cy="149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143" b="1" dirty="0" smtClean="0">
                <a:latin typeface="Palatino" charset="0"/>
                <a:ea typeface="Palatino" charset="0"/>
                <a:cs typeface="Palatino" charset="0"/>
              </a:rPr>
              <a:t>Your Thesis Title</a:t>
            </a:r>
            <a:endParaRPr lang="en-US" sz="9143" dirty="0">
              <a:latin typeface="Palatino" charset="0"/>
              <a:ea typeface="Palatino" charset="0"/>
              <a:cs typeface="Palatino" charset="0"/>
            </a:endParaRPr>
          </a:p>
        </p:txBody>
      </p:sp>
      <p:pic>
        <p:nvPicPr>
          <p:cNvPr id="9" name="Picture 8" descr="haverford_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8523" y="29448613"/>
            <a:ext cx="7378626" cy="331686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643038D2-6694-4FF1-AFD6-35D55E87C41A}"/>
              </a:ext>
            </a:extLst>
          </p:cNvPr>
          <p:cNvSpPr/>
          <p:nvPr/>
        </p:nvSpPr>
        <p:spPr>
          <a:xfrm>
            <a:off x="12670398" y="8151642"/>
            <a:ext cx="9913831" cy="92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b="1" dirty="0">
              <a:solidFill>
                <a:srgbClr val="7CC6FE"/>
              </a:solidFill>
              <a:latin typeface="Lato Black" panose="020F0A02020204030203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FEF09AAC-A47D-43E5-A106-FABBAC32BA3E}"/>
              </a:ext>
            </a:extLst>
          </p:cNvPr>
          <p:cNvSpPr txBox="1"/>
          <p:nvPr/>
        </p:nvSpPr>
        <p:spPr>
          <a:xfrm>
            <a:off x="1857891" y="2691685"/>
            <a:ext cx="328204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Palatino" charset="0"/>
                <a:ea typeface="Palatino" charset="0"/>
                <a:cs typeface="Palatino" charset="0"/>
              </a:rPr>
              <a:t>Your Name</a:t>
            </a:r>
            <a:endParaRPr lang="en-US" sz="8000" dirty="0"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0400" y="29533828"/>
            <a:ext cx="26111200" cy="6186309"/>
          </a:xfrm>
          <a:prstGeom prst="rect">
            <a:avLst/>
          </a:prstGeom>
          <a:noFill/>
          <a:ln w="95250" cap="rnd">
            <a:solidFill>
              <a:schemeClr val="bg1"/>
            </a:solidFill>
          </a:ln>
        </p:spPr>
        <p:txBody>
          <a:bodyPr wrap="square" lIns="457200" tIns="457200" rIns="457200" bIns="457200" rtlCol="0">
            <a:sp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latin typeface="Palatino" charset="0"/>
                <a:ea typeface="Palatino" charset="0"/>
                <a:cs typeface="Palatino" charset="0"/>
              </a:rPr>
              <a:t>References:</a:t>
            </a:r>
          </a:p>
          <a:p>
            <a:endParaRPr lang="en-US" sz="5400" b="1" dirty="0" smtClean="0">
              <a:solidFill>
                <a:schemeClr val="bg1"/>
              </a:solidFill>
              <a:latin typeface="Palatino" charset="0"/>
              <a:ea typeface="Palatino" charset="0"/>
              <a:cs typeface="Palatino" charset="0"/>
            </a:endParaRPr>
          </a:p>
          <a:p>
            <a:endParaRPr lang="en-US" sz="5400" b="1" dirty="0">
              <a:solidFill>
                <a:schemeClr val="bg1"/>
              </a:solidFill>
              <a:latin typeface="Palatino" charset="0"/>
              <a:ea typeface="Palatino" charset="0"/>
              <a:cs typeface="Palatino" charset="0"/>
            </a:endParaRPr>
          </a:p>
          <a:p>
            <a:endParaRPr lang="en-US" sz="5400" b="1" dirty="0" smtClean="0">
              <a:solidFill>
                <a:schemeClr val="bg1"/>
              </a:solidFill>
              <a:latin typeface="Palatino" charset="0"/>
              <a:ea typeface="Palatino" charset="0"/>
              <a:cs typeface="Palatino" charset="0"/>
            </a:endParaRPr>
          </a:p>
          <a:p>
            <a:endParaRPr lang="en-US" sz="5400" b="1" dirty="0" smtClean="0">
              <a:solidFill>
                <a:schemeClr val="bg1"/>
              </a:solidFill>
              <a:latin typeface="Palatino" charset="0"/>
              <a:ea typeface="Palatino" charset="0"/>
              <a:cs typeface="Palatino" charset="0"/>
            </a:endParaRPr>
          </a:p>
          <a:p>
            <a:endParaRPr lang="en-US" sz="5400" b="1" dirty="0">
              <a:solidFill>
                <a:schemeClr val="bg1"/>
              </a:solidFill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422600" y="34331617"/>
            <a:ext cx="660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latin typeface="Palatino" charset="0"/>
                <a:ea typeface="Palatino" charset="0"/>
                <a:cs typeface="Palatino" charset="0"/>
              </a:rPr>
              <a:t>Advisor</a:t>
            </a:r>
            <a:r>
              <a:rPr lang="en-US" sz="7200" b="1" smtClean="0">
                <a:solidFill>
                  <a:schemeClr val="bg1"/>
                </a:solidFill>
                <a:latin typeface="Palatino" charset="0"/>
                <a:ea typeface="Palatino" charset="0"/>
                <a:cs typeface="Palatino" charset="0"/>
              </a:rPr>
              <a:t>: </a:t>
            </a:r>
            <a:r>
              <a:rPr lang="en-US" sz="7200" smtClean="0">
                <a:solidFill>
                  <a:schemeClr val="bg1"/>
                </a:solidFill>
                <a:latin typeface="Palatino" charset="0"/>
                <a:ea typeface="Palatino" charset="0"/>
                <a:cs typeface="Palatino" charset="0"/>
              </a:rPr>
              <a:t>Name</a:t>
            </a:r>
            <a:endParaRPr lang="en-US" sz="7200" dirty="0" smtClean="0">
              <a:solidFill>
                <a:schemeClr val="bg1"/>
              </a:solidFill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5200" y="17361279"/>
            <a:ext cx="9855200" cy="10064294"/>
          </a:xfrm>
          <a:prstGeom prst="rect">
            <a:avLst/>
          </a:prstGeom>
          <a:noFill/>
          <a:ln w="95250" cap="rnd">
            <a:solidFill>
              <a:srgbClr val="AC3138"/>
            </a:solidFill>
          </a:ln>
        </p:spPr>
        <p:txBody>
          <a:bodyPr wrap="square" rtlCol="0">
            <a:spAutoFit/>
          </a:bodyPr>
          <a:lstStyle/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</p:txBody>
      </p:sp>
      <p:sp>
        <p:nvSpPr>
          <p:cNvPr id="34" name="TextBox 33"/>
          <p:cNvSpPr txBox="1"/>
          <p:nvPr/>
        </p:nvSpPr>
        <p:spPr>
          <a:xfrm>
            <a:off x="12090400" y="17361278"/>
            <a:ext cx="12344400" cy="10064294"/>
          </a:xfrm>
          <a:prstGeom prst="rect">
            <a:avLst/>
          </a:prstGeom>
          <a:noFill/>
          <a:ln w="95250" cap="rnd">
            <a:solidFill>
              <a:srgbClr val="AC3138"/>
            </a:solidFill>
          </a:ln>
        </p:spPr>
        <p:txBody>
          <a:bodyPr wrap="square" rtlCol="0">
            <a:spAutoFit/>
          </a:bodyPr>
          <a:lstStyle/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</p:txBody>
      </p:sp>
      <p:sp>
        <p:nvSpPr>
          <p:cNvPr id="35" name="TextBox 34"/>
          <p:cNvSpPr txBox="1"/>
          <p:nvPr/>
        </p:nvSpPr>
        <p:spPr>
          <a:xfrm>
            <a:off x="25704800" y="17361278"/>
            <a:ext cx="9855200" cy="10064294"/>
          </a:xfrm>
          <a:prstGeom prst="rect">
            <a:avLst/>
          </a:prstGeom>
          <a:noFill/>
          <a:ln w="95250" cap="rnd">
            <a:solidFill>
              <a:srgbClr val="AC3138"/>
            </a:solidFill>
          </a:ln>
        </p:spPr>
        <p:txBody>
          <a:bodyPr wrap="square" rtlCol="0">
            <a:spAutoFit/>
          </a:bodyPr>
          <a:lstStyle/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</p:txBody>
      </p:sp>
      <p:sp>
        <p:nvSpPr>
          <p:cNvPr id="12" name="TextBox 11"/>
          <p:cNvSpPr txBox="1"/>
          <p:nvPr/>
        </p:nvSpPr>
        <p:spPr>
          <a:xfrm>
            <a:off x="965200" y="15939494"/>
            <a:ext cx="985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AC3138"/>
                </a:solidFill>
                <a:latin typeface="Palatino" charset="0"/>
                <a:ea typeface="Palatino" charset="0"/>
                <a:cs typeface="Palatino" charset="0"/>
              </a:rPr>
              <a:t>Background</a:t>
            </a:r>
            <a:endParaRPr lang="en-US" sz="8000" b="1" dirty="0">
              <a:solidFill>
                <a:srgbClr val="AC3138"/>
              </a:solidFill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3360400" y="15939494"/>
            <a:ext cx="985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AC3138"/>
                </a:solidFill>
                <a:latin typeface="Palatino" charset="0"/>
                <a:ea typeface="Palatino" charset="0"/>
                <a:cs typeface="Palatino" charset="0"/>
              </a:rPr>
              <a:t>Literature</a:t>
            </a:r>
            <a:endParaRPr lang="en-US" sz="8000" b="1" dirty="0">
              <a:solidFill>
                <a:srgbClr val="AC3138"/>
              </a:solidFill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5704800" y="15939494"/>
            <a:ext cx="985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AC3138"/>
                </a:solidFill>
                <a:latin typeface="Palatino" charset="0"/>
                <a:ea typeface="Palatino" charset="0"/>
                <a:cs typeface="Palatino" charset="0"/>
              </a:rPr>
              <a:t>Proposed Work</a:t>
            </a:r>
            <a:endParaRPr lang="en-US" sz="8000" b="1" dirty="0">
              <a:solidFill>
                <a:srgbClr val="AC3138"/>
              </a:solidFill>
              <a:latin typeface="Palatino" charset="0"/>
              <a:ea typeface="Palatino" charset="0"/>
              <a:cs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60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D074D9C-0647-4697-8C43-9C38EB7E0278}"/>
              </a:ext>
            </a:extLst>
          </p:cNvPr>
          <p:cNvSpPr/>
          <p:nvPr/>
        </p:nvSpPr>
        <p:spPr>
          <a:xfrm>
            <a:off x="20923" y="28621135"/>
            <a:ext cx="36576000" cy="795486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7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30386EC-D1AC-48D0-B2EC-0AD1DA88A8AB}"/>
              </a:ext>
            </a:extLst>
          </p:cNvPr>
          <p:cNvSpPr/>
          <p:nvPr/>
        </p:nvSpPr>
        <p:spPr>
          <a:xfrm>
            <a:off x="0" y="4760686"/>
            <a:ext cx="36576000" cy="1050834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7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99EE2F9-E368-471F-966F-6846CB3D7866}"/>
              </a:ext>
            </a:extLst>
          </p:cNvPr>
          <p:cNvSpPr/>
          <p:nvPr/>
        </p:nvSpPr>
        <p:spPr>
          <a:xfrm>
            <a:off x="1877765" y="5612947"/>
            <a:ext cx="32820471" cy="815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0" b="1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Main finding goes here</a:t>
            </a:r>
            <a:r>
              <a:rPr lang="en-US" sz="16000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, translated into </a:t>
            </a:r>
            <a:r>
              <a:rPr lang="en-US" sz="16000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plain English</a:t>
            </a:r>
            <a:r>
              <a:rPr lang="en-US" sz="16000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16000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Emphasize</a:t>
            </a:r>
            <a:r>
              <a:rPr lang="en-US" sz="16000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the important words. Consider changing the color </a:t>
            </a:r>
            <a:r>
              <a:rPr lang="en-US" sz="16000" dirty="0" err="1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etc</a:t>
            </a:r>
            <a:r>
              <a:rPr lang="en-US" sz="16000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!</a:t>
            </a:r>
            <a:r>
              <a:rPr lang="en-US" sz="16000" dirty="0"/>
              <a:t> </a:t>
            </a:r>
            <a:endParaRPr lang="en-US" sz="16000" dirty="0"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EF09AAC-A47D-43E5-A106-FABBAC32BA3E}"/>
              </a:ext>
            </a:extLst>
          </p:cNvPr>
          <p:cNvSpPr txBox="1"/>
          <p:nvPr/>
        </p:nvSpPr>
        <p:spPr>
          <a:xfrm>
            <a:off x="1877765" y="954010"/>
            <a:ext cx="32820471" cy="149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143" b="1" dirty="0" smtClean="0">
                <a:solidFill>
                  <a:srgbClr val="AC3138"/>
                </a:solidFill>
                <a:latin typeface="Palatino" charset="0"/>
                <a:ea typeface="Palatino" charset="0"/>
                <a:cs typeface="Palatino" charset="0"/>
              </a:rPr>
              <a:t>Your Thesis Title</a:t>
            </a:r>
            <a:endParaRPr lang="en-US" sz="9143" dirty="0">
              <a:solidFill>
                <a:srgbClr val="AC3138"/>
              </a:solidFill>
              <a:latin typeface="Palatino" charset="0"/>
              <a:ea typeface="Palatino" charset="0"/>
              <a:cs typeface="Palatino" charset="0"/>
            </a:endParaRPr>
          </a:p>
        </p:txBody>
      </p:sp>
      <p:pic>
        <p:nvPicPr>
          <p:cNvPr id="9" name="Picture 8" descr="haverford_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8523" y="29448613"/>
            <a:ext cx="7378626" cy="331686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643038D2-6694-4FF1-AFD6-35D55E87C41A}"/>
              </a:ext>
            </a:extLst>
          </p:cNvPr>
          <p:cNvSpPr/>
          <p:nvPr/>
        </p:nvSpPr>
        <p:spPr>
          <a:xfrm>
            <a:off x="12670398" y="8151642"/>
            <a:ext cx="9913831" cy="92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5486" b="1" dirty="0">
              <a:solidFill>
                <a:srgbClr val="7CC6FE"/>
              </a:solidFill>
              <a:latin typeface="Lato Black" panose="020F0A02020204030203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FEF09AAC-A47D-43E5-A106-FABBAC32BA3E}"/>
              </a:ext>
            </a:extLst>
          </p:cNvPr>
          <p:cNvSpPr txBox="1"/>
          <p:nvPr/>
        </p:nvSpPr>
        <p:spPr>
          <a:xfrm>
            <a:off x="1857891" y="2691685"/>
            <a:ext cx="328204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Palatino" charset="0"/>
                <a:ea typeface="Palatino" charset="0"/>
                <a:cs typeface="Palatino" charset="0"/>
              </a:rPr>
              <a:t>Your Name</a:t>
            </a:r>
            <a:endParaRPr lang="en-US" sz="8000" dirty="0"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0400" y="29533828"/>
            <a:ext cx="26111200" cy="6186309"/>
          </a:xfrm>
          <a:prstGeom prst="rect">
            <a:avLst/>
          </a:prstGeom>
          <a:noFill/>
          <a:ln w="95250" cap="rnd">
            <a:solidFill>
              <a:schemeClr val="bg1"/>
            </a:solidFill>
          </a:ln>
        </p:spPr>
        <p:txBody>
          <a:bodyPr wrap="square" lIns="457200" tIns="457200" rIns="457200" bIns="457200" rtlCol="0">
            <a:sp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latin typeface="Palatino" charset="0"/>
                <a:ea typeface="Palatino" charset="0"/>
                <a:cs typeface="Palatino" charset="0"/>
              </a:rPr>
              <a:t>References:</a:t>
            </a:r>
          </a:p>
          <a:p>
            <a:endParaRPr lang="en-US" sz="5400" b="1" dirty="0" smtClean="0">
              <a:solidFill>
                <a:schemeClr val="bg1"/>
              </a:solidFill>
              <a:latin typeface="Palatino" charset="0"/>
              <a:ea typeface="Palatino" charset="0"/>
              <a:cs typeface="Palatino" charset="0"/>
            </a:endParaRPr>
          </a:p>
          <a:p>
            <a:endParaRPr lang="en-US" sz="5400" b="1" dirty="0">
              <a:solidFill>
                <a:schemeClr val="bg1"/>
              </a:solidFill>
              <a:latin typeface="Palatino" charset="0"/>
              <a:ea typeface="Palatino" charset="0"/>
              <a:cs typeface="Palatino" charset="0"/>
            </a:endParaRPr>
          </a:p>
          <a:p>
            <a:endParaRPr lang="en-US" sz="5400" b="1" dirty="0" smtClean="0">
              <a:solidFill>
                <a:schemeClr val="bg1"/>
              </a:solidFill>
              <a:latin typeface="Palatino" charset="0"/>
              <a:ea typeface="Palatino" charset="0"/>
              <a:cs typeface="Palatino" charset="0"/>
            </a:endParaRPr>
          </a:p>
          <a:p>
            <a:endParaRPr lang="en-US" sz="5400" b="1" dirty="0" smtClean="0">
              <a:solidFill>
                <a:schemeClr val="bg1"/>
              </a:solidFill>
              <a:latin typeface="Palatino" charset="0"/>
              <a:ea typeface="Palatino" charset="0"/>
              <a:cs typeface="Palatino" charset="0"/>
            </a:endParaRPr>
          </a:p>
          <a:p>
            <a:endParaRPr lang="en-US" sz="5400" b="1" dirty="0">
              <a:solidFill>
                <a:schemeClr val="bg1"/>
              </a:solidFill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422600" y="34331617"/>
            <a:ext cx="660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latin typeface="Palatino" charset="0"/>
                <a:ea typeface="Palatino" charset="0"/>
                <a:cs typeface="Palatino" charset="0"/>
              </a:rPr>
              <a:t>Advisor</a:t>
            </a:r>
            <a:r>
              <a:rPr lang="en-US" sz="7200" b="1" smtClean="0">
                <a:solidFill>
                  <a:schemeClr val="bg1"/>
                </a:solidFill>
                <a:latin typeface="Palatino" charset="0"/>
                <a:ea typeface="Palatino" charset="0"/>
                <a:cs typeface="Palatino" charset="0"/>
              </a:rPr>
              <a:t>: </a:t>
            </a:r>
            <a:r>
              <a:rPr lang="en-US" sz="7200" smtClean="0">
                <a:solidFill>
                  <a:schemeClr val="bg1"/>
                </a:solidFill>
                <a:latin typeface="Palatino" charset="0"/>
                <a:ea typeface="Palatino" charset="0"/>
                <a:cs typeface="Palatino" charset="0"/>
              </a:rPr>
              <a:t>Name</a:t>
            </a:r>
            <a:endParaRPr lang="en-US" sz="7200" dirty="0" smtClean="0">
              <a:solidFill>
                <a:schemeClr val="bg1"/>
              </a:solidFill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5200" y="17361279"/>
            <a:ext cx="9855200" cy="10064294"/>
          </a:xfrm>
          <a:prstGeom prst="rect">
            <a:avLst/>
          </a:prstGeom>
          <a:noFill/>
          <a:ln w="95250" cap="rnd">
            <a:solidFill>
              <a:srgbClr val="AC3138"/>
            </a:solidFill>
          </a:ln>
        </p:spPr>
        <p:txBody>
          <a:bodyPr wrap="square" rtlCol="0">
            <a:spAutoFit/>
          </a:bodyPr>
          <a:lstStyle/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</p:txBody>
      </p:sp>
      <p:sp>
        <p:nvSpPr>
          <p:cNvPr id="34" name="TextBox 33"/>
          <p:cNvSpPr txBox="1"/>
          <p:nvPr/>
        </p:nvSpPr>
        <p:spPr>
          <a:xfrm>
            <a:off x="12090400" y="17361278"/>
            <a:ext cx="12344400" cy="10064294"/>
          </a:xfrm>
          <a:prstGeom prst="rect">
            <a:avLst/>
          </a:prstGeom>
          <a:noFill/>
          <a:ln w="95250" cap="rnd">
            <a:solidFill>
              <a:srgbClr val="AC3138"/>
            </a:solidFill>
          </a:ln>
        </p:spPr>
        <p:txBody>
          <a:bodyPr wrap="square" rtlCol="0">
            <a:spAutoFit/>
          </a:bodyPr>
          <a:lstStyle/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</p:txBody>
      </p:sp>
      <p:sp>
        <p:nvSpPr>
          <p:cNvPr id="35" name="TextBox 34"/>
          <p:cNvSpPr txBox="1"/>
          <p:nvPr/>
        </p:nvSpPr>
        <p:spPr>
          <a:xfrm>
            <a:off x="25704800" y="17361278"/>
            <a:ext cx="9855200" cy="10064294"/>
          </a:xfrm>
          <a:prstGeom prst="rect">
            <a:avLst/>
          </a:prstGeom>
          <a:noFill/>
          <a:ln w="95250" cap="rnd">
            <a:solidFill>
              <a:srgbClr val="AC3138"/>
            </a:solidFill>
          </a:ln>
        </p:spPr>
        <p:txBody>
          <a:bodyPr wrap="square" rtlCol="0">
            <a:spAutoFit/>
          </a:bodyPr>
          <a:lstStyle/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</p:txBody>
      </p:sp>
      <p:sp>
        <p:nvSpPr>
          <p:cNvPr id="12" name="TextBox 11"/>
          <p:cNvSpPr txBox="1"/>
          <p:nvPr/>
        </p:nvSpPr>
        <p:spPr>
          <a:xfrm>
            <a:off x="965200" y="15939494"/>
            <a:ext cx="985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AC3138"/>
                </a:solidFill>
                <a:latin typeface="Palatino" charset="0"/>
                <a:ea typeface="Palatino" charset="0"/>
                <a:cs typeface="Palatino" charset="0"/>
              </a:rPr>
              <a:t>Background</a:t>
            </a:r>
            <a:endParaRPr lang="en-US" sz="8000" b="1" dirty="0">
              <a:solidFill>
                <a:srgbClr val="AC3138"/>
              </a:solidFill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3360400" y="15939494"/>
            <a:ext cx="985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AC3138"/>
                </a:solidFill>
                <a:latin typeface="Palatino" charset="0"/>
                <a:ea typeface="Palatino" charset="0"/>
                <a:cs typeface="Palatino" charset="0"/>
              </a:rPr>
              <a:t>Literature</a:t>
            </a:r>
            <a:endParaRPr lang="en-US" sz="8000" b="1" dirty="0">
              <a:solidFill>
                <a:srgbClr val="AC3138"/>
              </a:solidFill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5704800" y="15939494"/>
            <a:ext cx="985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AC3138"/>
                </a:solidFill>
                <a:latin typeface="Palatino" charset="0"/>
                <a:ea typeface="Palatino" charset="0"/>
                <a:cs typeface="Palatino" charset="0"/>
              </a:rPr>
              <a:t>Proposed Work</a:t>
            </a:r>
            <a:endParaRPr lang="en-US" sz="8000" b="1" dirty="0">
              <a:solidFill>
                <a:srgbClr val="AC3138"/>
              </a:solidFill>
              <a:latin typeface="Palatino" charset="0"/>
              <a:ea typeface="Palatino" charset="0"/>
              <a:cs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0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4194</TotalTime>
  <Words>122</Words>
  <Application>Microsoft Macintosh PowerPoint</Application>
  <PresentationFormat>Custom</PresentationFormat>
  <Paragraphs>147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Calibri</vt:lpstr>
      <vt:lpstr>Calibri Light</vt:lpstr>
      <vt:lpstr>Lato</vt:lpstr>
      <vt:lpstr>Lato Black</vt:lpstr>
      <vt:lpstr>Palatino</vt:lpstr>
      <vt:lpstr>Roboto</vt:lpstr>
      <vt:lpstr>Arial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Morrison</dc:creator>
  <cp:lastModifiedBy>Microsoft Office User</cp:lastModifiedBy>
  <cp:revision>140</cp:revision>
  <dcterms:created xsi:type="dcterms:W3CDTF">2019-04-03T04:48:47Z</dcterms:created>
  <dcterms:modified xsi:type="dcterms:W3CDTF">2019-12-06T01:22:18Z</dcterms:modified>
</cp:coreProperties>
</file>